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034682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Тема 1. Предмет и задачи стратегического менеджмента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Сущность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стратегического менеджмента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Система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стратегического управления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 Основные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требования к стратегическому менеджеру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787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632271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Анализ среды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исходный процесс стратегического управления. Анализ среды предполагает  изучение: 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макроокружения включает изучение: Состояние экономики; Правовое регулирование и управление; Политические процессы; Природная среда и ресурсы; Социальная и культурная составляющая; Научно-техническое и технологическое развитие общества; Инфраструктура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непосредственного окружения предполагает изучение: Поставщиков; Покупателей; Конкурентов; Рынок рабочей силы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внутренней среды предполагает изучение: Кадров фирмы: их потенциал, квалификация, интересы и т.д.; Организации управления; Производства; Финансов фирмы; Маркетинга; Организационной культуры.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21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Выбор стратегии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организация определяет, как она будет достигать своих целей и реализовывать свою миссию.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 выработки стратегии для каждой фирмы уникален, он зависит от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позиции фирмы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рынке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динамики 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потенциала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конкурентов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характеристик производимого ею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товара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состояния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экономики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культурной среды и т.д.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240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Определение миссии и целей: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определение миссии, которая, в концентрированной форме выражает смысл существования организации, её предназначение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определение долгосрочных целей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определение краткосрочных целей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Выполнение стратегии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. Основная задача – вовлечь имеющийся у фирмы потенциал для реализации стратегии.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100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Оценка и контроль выполнения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обеспечивает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обратную связь между тем, как идёт процесс достижения целей и, собственно, целями организации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Основные задачи контроля: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Определение того, что и по каким показателям, проверять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Осуществление оценки состояния контролируемого объекта в соответствии с эталонными показателями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Выяснение причин отклонений, если таковые вскрываются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Осуществление корректировки.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524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3. Основные требования к стратегическому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менеджеру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Для того, чтобы конкурировать в сложной и быстроизменяющейся сегодняшней обстановке, фирма должна определиться с теми, кто управляет разработкой стратегии - стратегическими менеджерами.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задача - обеспечение деятельности всей организации по определенному направлению (часто их называют комплексными менеджерами).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Они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отличаются от функциональных менеджеров, которые обеспечивают реализацию отдельных функций бизнеса (кадры, снабжение, производство, продажа, обслуживание клиентов, учет) и занимают уникальное положение в компании, управляя всей организацией в стратегическом смысле.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002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2271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мнению Э.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Враппа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(университет Чикаго) наиболее удачливые стратегические менеджеры должны обладать следующими качествами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быть хорошо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информированы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уметь управлять своими временем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энергией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быть хорошими политиками (создателями консенсуса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они не должны быть, как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эксперты, "зациклены"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способностью продвигать программу в частных направлениях.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92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639472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Содержанием стратегического менеджмента являются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определение назначения и главных целей бизнеса фирмы,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анализ внешней среды фирмы,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анализ ее внутренней обстановки,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выбор и разработка стратегии на уровне фирмы,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анализ портфеля диверсифицированной фирмы,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проектирование ее организационной структуры,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выбор степени интеграции и систем управления,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управление комплексом " стратегия - структура - контроль",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определение нормативов поведения и политик фирмы в отдельных сферах ее деятельности,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обеспечение обратной связи результатов и стратегии компании,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совершенствование стратегии, структуры, управления.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95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одержание стратегического менеджмент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554461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755576" y="5661248"/>
            <a:ext cx="7920880" cy="709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 indent="270510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  <a:cs typeface="Times New Roman"/>
              </a:rPr>
              <a:t>Рис.1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Содержание стратегического менеджмента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511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22714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Идея перехода к стратегическому управлению от оперативного управления – это идея необходимости переноса центра внимания высшего руководства на окружение для того, чтобы соответствующим образом и своевременно реагировать на происходящие в нем изменения, своевременно отвечать на вызов, брошенный внешней средой.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939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22714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Стратегическое управление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– такое управление организацией, которое опирается на человеческий потенциал, как основу организации, ориентирует производственную деятельность на запросы потребителей, осуществляет гибкое регулирование и своевременные изменения в организации, отвечающие вызову со стороны окружения и, позволяющие добиваться конкурентных преимуществ, что в совокупности позволяет организации выживать и достигать своей цели в долгострой перспективе.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48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466730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Отсутствие стратегического управления проявляется, прежде всего, в следующих формах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1. организация планирует свою деятельность исходя из того, что окружение либо не будет вообще меняться, либо в нем не будет происходить качественных изменений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2. выработка программы действий начинается с анализа внутренних возможностей и ресурсов организации, руководство определяет, какое количество продукта фирма может произвести и какие издержки при этом она может осуществить.  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30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Недостатки и ограничения по использованию стратегического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менеджмента (СМ) :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СМ не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может дать точной и детальной картины будущего, оно лишь формирует будущее желаемое состояние организации.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2. у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СМ нет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описательной теории, то есть набора рутинных процедур и схем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требует огромных усилий и больших затрат времени и ресурсов, стратегический план должен быть гибким. Службы нужные – служба маркетинга, общественных отношений и т.д.  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4. резко усиливаются негативные последствия ошибок стратегического предвидения.</a:t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5. важнейшей составляющей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СМ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реализация стратегического планирования, это предполагает создание организационный культуры, создания систем мотивирования и организации труда, создание определенной гибкости в организации.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42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это средство достижения конечного результата. В тоже время она объединяет все части организации в единое целое и охватывает все основные аспекты организации.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это долгосрочный комплексный план, обеспечивающий осуществление миссии и достижение хозяйственных целей организации. Стратегия определяет цели и основные пути их достижения так, что организация получает единое направление действий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это результат анализа сильных и слабых сторон организации, а также определения возможностей и препятствий ее развития. Она определяет границы возможных действий организации и принимаемых управленческих решений.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480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2. Система стратегического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управления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Структура системы стратегического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управления состоит из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Анализа среды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Выбора стратегии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Определения миссии и целей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Выполнения стратегии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Оценки и контроля выполнения.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58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258</Words>
  <Application>Microsoft Office PowerPoint</Application>
  <PresentationFormat>Экран (4:3)</PresentationFormat>
  <Paragraphs>16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 1. Предмет и задачи стратегического менеджмента   1. Сущность стратегического менеджмента 2. Система стратегического управления 3. Основные требования к стратегическому менеджеру </vt:lpstr>
      <vt:lpstr>Содержанием стратегического менеджмента являются:  - определение назначения и главных целей бизнеса фирмы, - анализ внешней среды фирмы, - анализ ее внутренней обстановки, - выбор и разработка стратегии на уровне фирмы, - анализ портфеля диверсифицированной фирмы, - проектирование ее организационной структуры, - выбор степени интеграции и систем управления, - управление комплексом " стратегия - структура - контроль", - определение нормативов поведения и политик фирмы в отдельных сферах ее деятельности, - обеспечение обратной связи результатов и стратегии компании, - совершенствование стратегии, структуры, управления. </vt:lpstr>
      <vt:lpstr>Презентация PowerPoint</vt:lpstr>
      <vt:lpstr>Идея перехода к стратегическому управлению от оперативного управления – это идея необходимости переноса центра внимания высшего руководства на окружение для того, чтобы соответствующим образом и своевременно реагировать на происходящие в нем изменения, своевременно отвечать на вызов, брошенный внешней средой.  </vt:lpstr>
      <vt:lpstr>Стратегическое управление – такое управление организацией, которое опирается на человеческий потенциал, как основу организации, ориентирует производственную деятельность на запросы потребителей, осуществляет гибкое регулирование и своевременные изменения в организации, отвечающие вызову со стороны окружения и, позволяющие добиваться конкурентных преимуществ, что в совокупности позволяет организации выживать и достигать своей цели в долгострой перспективе.  </vt:lpstr>
      <vt:lpstr>Отсутствие стратегического управления проявляется, прежде всего, в следующих формах:  1. организация планирует свою деятельность исходя из того, что окружение либо не будет вообще меняться, либо в нем не будет происходить качественных изменений 2. выработка программы действий начинается с анализа внутренних возможностей и ресурсов организации, руководство определяет, какое количество продукта фирма может произвести и какие издержки при этом она может осуществить.     </vt:lpstr>
      <vt:lpstr>Недостатки и ограничения по использованию стратегического менеджмента (СМ) : 1. СМ не может дать точной и детальной картины будущего, оно лишь формирует будущее желаемое состояние организации. 2. у СМ нет описательной теории, то есть набора рутинных процедур и схем 3. СМ требует огромных усилий и больших затрат времени и ресурсов, стратегический план должен быть гибким. Службы нужные – служба маркетинга, общественных отношений и т.д.   4. резко усиливаются негативные последствия ошибок стратегического предвидения. 5. важнейшей составляющей СМ является реализация стратегического планирования, это предполагает создание организационный культуры, создания систем мотивирования и организации труда, создание определенной гибкости в организации.  </vt:lpstr>
      <vt:lpstr>Стратегия – это средство достижения конечного результата. В тоже время она объединяет все части организации в единое целое и охватывает все основные аспекты организации.   Стратегия – это долгосрочный комплексный план, обеспечивающий осуществление миссии и достижение хозяйственных целей организации. Стратегия определяет цели и основные пути их достижения так, что организация получает единое направление действий.  Стратегия – это результат анализа сильных и слабых сторон организации, а также определения возможностей и препятствий ее развития. Она определяет границы возможных действий организации и принимаемых управленческих решений.  </vt:lpstr>
      <vt:lpstr>2. Система стратегического управления  Структура системы стратегического управления состоит из:  Анализа среды;  Выбора стратегии;  Определения миссии и целей;  Выполнения стратегии;  Оценки и контроля выполнения. </vt:lpstr>
      <vt:lpstr>Анализ среды – исходный процесс стратегического управления. Анализ среды предполагает  изучение:  1) Анализ макроокружения включает изучение: Состояние экономики; Правовое регулирование и управление; Политические процессы; Природная среда и ресурсы; Социальная и культурная составляющая; Научно-техническое и технологическое развитие общества; Инфраструктура.  2) Анализ непосредственного окружения предполагает изучение: Поставщиков; Покупателей; Конкурентов; Рынок рабочей силы.  3) Анализ внутренней среды предполагает изучение: Кадров фирмы: их потенциал, квалификация, интересы и т.д.; Организации управления; Производства; Финансов фирмы; Маркетинга; Организационной культуры. </vt:lpstr>
      <vt:lpstr>Выбор стратегии – организация определяет, как она будет достигать своих целей и реализовывать свою миссию.   Процесс выработки стратегии для каждой фирмы уникален, он зависит от:  - позиции фирмы на рынке  - динамики ее развития  - ее потенциала   - поведения конкурентов   - характеристик производимого ею товара  - состояния экономики   - культурной среды и т.д. </vt:lpstr>
      <vt:lpstr>Определение миссии и целей: определение миссии, которая, в концентрированной форме выражает смысл существования организации, её предназначение;  определение долгосрочных целей;  определение краткосрочных целей.  Выполнение стратегии. Основная задача – вовлечь имеющийся у фирмы потенциал для реализации стратегии.  </vt:lpstr>
      <vt:lpstr>Оценка и контроль выполнения стратегии - обеспечивает обратную связь между тем, как идёт процесс достижения целей и, собственно, целями организации.  Основные задачи контроля:   Определение того, что и по каким показателям, проверять;  Осуществление оценки состояния контролируемого объекта в соответствии с эталонными показателями;  Выяснение причин отклонений, если таковые вскрываются;  Осуществление корректировки. </vt:lpstr>
      <vt:lpstr>3. Основные требования к стратегическому менеджеру  Для того, чтобы конкурировать в сложной и быстроизменяющейся сегодняшней обстановке, фирма должна определиться с теми, кто управляет разработкой стратегии - стратегическими менеджерами.   Их задача - обеспечение деятельности всей организации по определенному направлению (часто их называют комплексными менеджерами).   Они отличаются от функциональных менеджеров, которые обеспечивают реализацию отдельных функций бизнеса (кадры, снабжение, производство, продажа, обслуживание клиентов, учет) и занимают уникальное положение в компании, управляя всей организацией в стратегическом смысле. </vt:lpstr>
      <vt:lpstr>По мнению Э. Враппа (университет Чикаго) наиболее удачливые стратегические менеджеры должны обладать следующими качествами:  - быть хорошо информированы  - уметь управлять своими временем и энергией  - быть хорошими политиками (создателями консенсуса)  - они не должны быть, как эксперты, "зациклены"  - способностью продвигать программу в частных направлениях.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Предмет и задачи стратегического менеджмента   1. Сущность стратегического менеджмента 2. Система стратегического управления 3. Основные требования к стратегическому менеджеру </dc:title>
  <dc:creator>Светлана Лёвушкина</dc:creator>
  <cp:lastModifiedBy>Home</cp:lastModifiedBy>
  <cp:revision>7</cp:revision>
  <dcterms:created xsi:type="dcterms:W3CDTF">2014-09-10T18:04:46Z</dcterms:created>
  <dcterms:modified xsi:type="dcterms:W3CDTF">2014-09-10T18:19:28Z</dcterms:modified>
</cp:coreProperties>
</file>